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74" r:id="rId5"/>
    <p:sldId id="281" r:id="rId6"/>
    <p:sldId id="282" r:id="rId7"/>
    <p:sldId id="283" r:id="rId8"/>
    <p:sldId id="262" r:id="rId9"/>
    <p:sldId id="278" r:id="rId10"/>
    <p:sldId id="277" r:id="rId11"/>
    <p:sldId id="279" r:id="rId12"/>
    <p:sldId id="284" r:id="rId13"/>
    <p:sldId id="285" r:id="rId14"/>
    <p:sldId id="27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C2851-5285-607A-41AE-369554544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4F60E6-2A53-FBBD-A996-40881E725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E6041F-F62C-7323-9148-0BD58614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7A8FB-BF19-6E38-4ED9-C13B1A59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F93D68-EE9F-9F33-3F28-F6A9F97E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80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70ABD-9FE8-7962-43EF-A0D44372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56105-6853-5600-6AE8-8C1980EDE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0F6809-544A-6EC9-7BCB-9B97821A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2310CF-346C-8D20-CDBA-22EA7496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B5FECE-C56C-AF23-14EE-CB773B0E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8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BDB730-8098-A044-6FDE-45AAE1F88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AF5ED4-F3AB-7AFB-7859-BF46320E5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3217FB-5DF2-7717-908F-2421C8FD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013C33-FDE6-CBCE-D199-E69BD4F4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3842DF-E8D1-E7D8-7C81-E13C2F9D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83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BABE1-9C2A-D0F6-9F75-4858986A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515046-4D24-9F63-2FF0-2204FBA5E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CD718E-52F7-8230-E980-462859D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300E35-DCC1-3524-E86C-78CFAB63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CE3898-9675-DFEB-3EE6-8CB0CF35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9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861CF5-B619-C0AF-03E1-321018FB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AD9034-9510-0C82-F4ED-CDC16718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BDFAC4-D43C-619F-0157-52590AD4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0E9CF7-E71F-AFB6-C48D-EF394A1E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6ACF7F-A7AD-580F-FA00-49F25D72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3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46360-9EF0-E9B0-CC50-902A88D2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CB8E72-594C-9C5A-59F9-DC334DAF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4FDCE-E1C7-B6E5-10F1-FC8F2040E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7AD082-05A7-6204-7CF6-92F4EE2F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52CC72-786C-87BF-560B-216562AE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2E86F5-75B4-B85A-9A7C-8136D78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8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F9C25-7FC2-FDC3-C720-FB63C3B4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80D372-8F7A-45FA-1156-EB1DBF1F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C48D78-C4B1-7E2D-D660-7625D222B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0B07B7B-F3BD-C5AE-7536-AA89A1518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563D6D-8511-C852-1FC0-20B150B8E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0A0E5DA-F503-F6E6-8959-7E24FC5D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4D9898-23A0-59E2-A6E2-30752C7A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15ECD5E-2CDF-DCC9-42E5-1E925E98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6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2F1B74-550E-4020-7D78-DFBB3486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E2E96F7-A404-DBD4-CC4A-AC57C468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6DDEBB6-0236-09DC-BE10-FAA0BFB8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C77210-81A0-951F-5FAF-1804440F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2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83B50CE-5B10-BF2E-8A94-DF029836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70C1EAF-3E72-7C62-A5C7-8F69C3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BA9710-DE74-0F25-4814-46282E6F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36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B331EE-5329-69A6-2B69-13B331C2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5F031-CA5B-A3A1-BFCE-EAA4614F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C717ED-20DA-2AB6-5152-02362CA6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47A541-2DD0-70CA-24A7-82744BBE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88AED2-C98D-B38D-DDFB-19FD379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E1220C-CDDE-C828-1211-AF9E03E9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41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A251C4-B649-9EB6-4E18-12BFE2A7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2FA000-6A82-6CC0-D04D-7386BDAB5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6FD217-63D1-3F29-4974-4A0403912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6AEAA7-F649-1E0F-F4C5-DFCEC5AD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BA7442-BAE2-39C0-0375-0F202BAD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F29B7C-F3B1-B94D-3A49-1B753282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92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E9E5CE9-BE8B-69E1-3541-320A0D5D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8B0655-A51D-CE31-E302-E7ECA6643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81C55D-1988-43A9-B703-74C2B45A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7384-AC5E-49C7-8E2B-4C2CF98AD7C6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5D5A9F-4F71-B4D6-0253-B1D67781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37C50E-1002-491D-7BF6-AF4E31B9E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12FB-FB7F-40E0-8F83-94E861CC5A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90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mete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D39AE0-F52D-BA59-D6E1-06C2BC36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pl-PL" sz="4800">
                <a:solidFill>
                  <a:srgbClr val="FFFFFF"/>
                </a:solidFill>
              </a:rPr>
              <a:t>ICT w edukacji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2C981F-895E-8544-4E4E-264B11D98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pl-PL" sz="2800" dirty="0">
                <a:latin typeface="Amasis MT Pro Medium" panose="02040604050005020304" pitchFamily="18" charset="-18"/>
              </a:rPr>
              <a:t>Aplikacje </a:t>
            </a:r>
            <a:r>
              <a:rPr lang="pl-PL" sz="2800">
                <a:latin typeface="Amasis MT Pro Medium" panose="02040604050005020304" pitchFamily="18" charset="-18"/>
              </a:rPr>
              <a:t>do codziennej </a:t>
            </a:r>
            <a:r>
              <a:rPr lang="pl-PL" sz="2800" dirty="0">
                <a:latin typeface="Amasis MT Pro Medium" panose="02040604050005020304" pitchFamily="18" charset="-18"/>
              </a:rPr>
              <a:t>pracy nauczyciela</a:t>
            </a:r>
          </a:p>
        </p:txBody>
      </p:sp>
    </p:spTree>
    <p:extLst>
      <p:ext uri="{BB962C8B-B14F-4D97-AF65-F5344CB8AC3E}">
        <p14:creationId xmlns:p14="http://schemas.microsoft.com/office/powerpoint/2010/main" val="321066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71B822-E075-AE4A-10DE-5347AD09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https://kahoot.it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E748DA-06AC-84EF-EC1C-C34CCB620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9" t="11944" r="8125" b="5972"/>
          <a:stretch/>
        </p:blipFill>
        <p:spPr>
          <a:xfrm>
            <a:off x="1414767" y="1480392"/>
            <a:ext cx="9362466" cy="47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4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7FEA7-ECBE-D241-DCCC-C73F9C19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7B2FAA-01CC-019B-5E69-83BAEF67B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3575" r="625" b="7333"/>
          <a:stretch/>
        </p:blipFill>
        <p:spPr>
          <a:xfrm>
            <a:off x="1200150" y="1222368"/>
            <a:ext cx="10451328" cy="5270507"/>
          </a:xfrm>
        </p:spPr>
      </p:pic>
    </p:spTree>
    <p:extLst>
      <p:ext uri="{BB962C8B-B14F-4D97-AF65-F5344CB8AC3E}">
        <p14:creationId xmlns:p14="http://schemas.microsoft.com/office/powerpoint/2010/main" val="311266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6400CEE-A537-8555-D5A5-87CECCA5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0" r="1563" b="5556"/>
          <a:stretch/>
        </p:blipFill>
        <p:spPr>
          <a:xfrm>
            <a:off x="0" y="247650"/>
            <a:ext cx="12001500" cy="62293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43FBDE2-1B08-29AA-AD3A-DD3C7A8D2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0" r="1563" b="5556"/>
          <a:stretch/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1E4A3D7-ADF6-138B-6FD2-847E13C9E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6" r="781" b="5417"/>
          <a:stretch/>
        </p:blipFill>
        <p:spPr>
          <a:xfrm>
            <a:off x="95250" y="514350"/>
            <a:ext cx="12096750" cy="62769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A9ED090-08BD-D146-FC7B-93DFC00E8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6" r="781" b="5417"/>
          <a:stretch/>
        </p:blipFill>
        <p:spPr>
          <a:xfrm>
            <a:off x="0" y="66675"/>
            <a:ext cx="120967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746CBA-15C0-1ED8-DB59-FDF01A22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DZIĘKUJĘ ZA UWAGĘ!!!</a:t>
            </a:r>
          </a:p>
        </p:txBody>
      </p:sp>
    </p:spTree>
    <p:extLst>
      <p:ext uri="{BB962C8B-B14F-4D97-AF65-F5344CB8AC3E}">
        <p14:creationId xmlns:p14="http://schemas.microsoft.com/office/powerpoint/2010/main" val="336282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ometryczne białe chmury na niebieskiej przestrzeni">
            <a:extLst>
              <a:ext uri="{FF2B5EF4-FFF2-40B4-BE49-F238E27FC236}">
                <a16:creationId xmlns:a16="http://schemas.microsoft.com/office/drawing/2014/main" id="{F2C8699A-DF84-7B54-38CB-BA0F56154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ADD775-3D51-DDF2-E0FA-F648A788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65125"/>
            <a:ext cx="7286625" cy="1899912"/>
          </a:xfrm>
        </p:spPr>
        <p:txBody>
          <a:bodyPr>
            <a:normAutofit/>
          </a:bodyPr>
          <a:lstStyle/>
          <a:p>
            <a:r>
              <a:rPr lang="pl-PL" dirty="0" err="1"/>
              <a:t>Mentimeter</a:t>
            </a:r>
            <a:r>
              <a:rPr lang="pl-PL" dirty="0"/>
              <a:t> – głosowanie, zbieranie opinii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BF7E35-390F-CF67-FE48-6C0EB92C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2434201"/>
            <a:ext cx="12027026" cy="4283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0" i="0" dirty="0">
                <a:effectLst/>
                <a:latin typeface="Roboto" panose="02000000000000000000" pitchFamily="2" charset="0"/>
              </a:rPr>
              <a:t> </a:t>
            </a:r>
            <a:endParaRPr lang="pl-PL" b="0" i="0" dirty="0">
              <a:effectLst/>
              <a:latin typeface="Amasis MT Pro Medium" panose="02040604050005020304" pitchFamily="18" charset="-18"/>
            </a:endParaRPr>
          </a:p>
          <a:p>
            <a:endParaRPr lang="pl-PL" dirty="0">
              <a:latin typeface="Amasis MT Pro Medium" panose="02040604050005020304" pitchFamily="18" charset="-18"/>
            </a:endParaRPr>
          </a:p>
          <a:p>
            <a:pPr marL="0" indent="0">
              <a:buNone/>
            </a:pPr>
            <a:r>
              <a:rPr lang="pl-PL" b="0" i="0" dirty="0" err="1">
                <a:effectLst/>
                <a:latin typeface="Amasis MT Pro Medium" panose="02040604050005020304" pitchFamily="18" charset="-18"/>
              </a:rPr>
              <a:t>Mentimeter</a:t>
            </a:r>
            <a:r>
              <a:rPr lang="pl-PL" b="0" i="0" dirty="0">
                <a:effectLst/>
                <a:latin typeface="Amasis MT Pro Medium" panose="02040604050005020304" pitchFamily="18" charset="-18"/>
              </a:rPr>
              <a:t> oferuje kilka rodzajów prezentacji pozwalających na szybkie</a:t>
            </a:r>
          </a:p>
          <a:p>
            <a:pPr marL="0" indent="0">
              <a:buNone/>
            </a:pPr>
            <a:endParaRPr lang="pl-PL" b="0" i="0" dirty="0">
              <a:effectLst/>
              <a:latin typeface="Amasis MT Pro Medium" panose="02040604050005020304" pitchFamily="18" charset="-18"/>
            </a:endParaRPr>
          </a:p>
          <a:p>
            <a:pPr marL="0" indent="0">
              <a:buNone/>
            </a:pPr>
            <a:r>
              <a:rPr lang="pl-PL" b="0" i="0" dirty="0">
                <a:effectLst/>
                <a:latin typeface="Amasis MT Pro Medium" panose="02040604050005020304" pitchFamily="18" charset="-18"/>
              </a:rPr>
              <a:t> badanie opinii (np. uczniów, uczestników spotkania, szkolenia itp.) </a:t>
            </a:r>
          </a:p>
          <a:p>
            <a:pPr marL="0" indent="0">
              <a:buNone/>
            </a:pPr>
            <a:endParaRPr lang="pl-PL" b="0" i="0" dirty="0">
              <a:effectLst/>
              <a:latin typeface="Amasis MT Pro Medium" panose="02040604050005020304" pitchFamily="18" charset="-18"/>
            </a:endParaRPr>
          </a:p>
          <a:p>
            <a:pPr marL="0" indent="0">
              <a:buNone/>
            </a:pPr>
            <a:r>
              <a:rPr lang="pl-PL" b="0" i="0" dirty="0">
                <a:effectLst/>
                <a:latin typeface="Amasis MT Pro Medium" panose="02040604050005020304" pitchFamily="18" charset="-18"/>
              </a:rPr>
              <a:t>Jednym z najbardziej efektownych jest tworzenie chmury słów.</a:t>
            </a:r>
          </a:p>
          <a:p>
            <a:pPr marL="0" indent="0">
              <a:buNone/>
            </a:pPr>
            <a:endParaRPr lang="pl-PL" b="0" i="0" dirty="0">
              <a:effectLst/>
              <a:latin typeface="Amasis MT Pro Medium" panose="02040604050005020304" pitchFamily="18" charset="-18"/>
            </a:endParaRPr>
          </a:p>
          <a:p>
            <a:pPr marL="0" indent="0" algn="ctr">
              <a:buNone/>
            </a:pPr>
            <a:r>
              <a:rPr lang="pl-PL" sz="3600" dirty="0">
                <a:hlinkClick r:id="rId3"/>
              </a:rPr>
              <a:t>www.mentimeter.com</a:t>
            </a:r>
            <a:endParaRPr lang="pl-PL" sz="3600" dirty="0">
              <a:latin typeface="Amasis MT Pro Medium" panose="02040604050005020304" pitchFamily="18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867718-D3B1-9EDF-209F-D8F7CFA2C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59" t="8611" r="21953" b="7084"/>
          <a:stretch/>
        </p:blipFill>
        <p:spPr>
          <a:xfrm>
            <a:off x="51503" y="56625"/>
            <a:ext cx="2886075" cy="22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275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91CD5-80D4-17E0-AA0B-455C36CD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111968"/>
            <a:ext cx="10515600" cy="878925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b="1" dirty="0"/>
              <a:t>Chmura słów</a:t>
            </a:r>
            <a:endParaRPr lang="pl-PL" sz="4000" b="1" dirty="0"/>
          </a:p>
        </p:txBody>
      </p:sp>
      <p:pic>
        <p:nvPicPr>
          <p:cNvPr id="4" name="Symbol zastępczy zawartości 3" descr="Obraz zawierający tekst, komputer, zrzut ekranu, oprogramowanie&#10;&#10;Opis wygenerowany automatycznie">
            <a:extLst>
              <a:ext uri="{FF2B5EF4-FFF2-40B4-BE49-F238E27FC236}">
                <a16:creationId xmlns:a16="http://schemas.microsoft.com/office/drawing/2014/main" id="{600538CF-900D-28C8-F0F5-74D38C877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77" t="37170" r="36292" b="34725"/>
          <a:stretch/>
        </p:blipFill>
        <p:spPr bwMode="auto">
          <a:xfrm>
            <a:off x="1067442" y="1504950"/>
            <a:ext cx="10023939" cy="514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08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06B5B-B81D-BF03-2D73-4B7031C1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Ranking</a:t>
            </a:r>
            <a:endParaRPr lang="pl-PL" dirty="0"/>
          </a:p>
        </p:txBody>
      </p:sp>
      <p:pic>
        <p:nvPicPr>
          <p:cNvPr id="4" name="Symbol zastępczy zawartości 3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6095F6C8-7964-3141-89D8-BA807F008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25" t="32189" r="49688" b="38523"/>
          <a:stretch/>
        </p:blipFill>
        <p:spPr bwMode="auto">
          <a:xfrm>
            <a:off x="923613" y="1362075"/>
            <a:ext cx="10134911" cy="517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36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DCD366E-AF76-80CC-585A-77C625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468" t="3696" r="1677" b="5820"/>
          <a:stretch/>
        </p:blipFill>
        <p:spPr>
          <a:xfrm>
            <a:off x="-1636429" y="0"/>
            <a:ext cx="1520918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9144E0D-CEE2-7DE0-DE6B-C9824929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032" t="-3611" r="28047" b="12917"/>
          <a:stretch/>
        </p:blipFill>
        <p:spPr>
          <a:xfrm>
            <a:off x="0" y="266700"/>
            <a:ext cx="12068175" cy="62198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C56D5A8-6CDE-5B87-ED2B-1EBA63BD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9" r="1016" b="5416"/>
          <a:stretch/>
        </p:blipFill>
        <p:spPr>
          <a:xfrm>
            <a:off x="123825" y="84921"/>
            <a:ext cx="12624170" cy="65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1A1EDC0-FE68-3C27-C579-696734C71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234" t="-12777" r="21250" b="22500"/>
          <a:stretch/>
        </p:blipFill>
        <p:spPr>
          <a:xfrm>
            <a:off x="0" y="285750"/>
            <a:ext cx="12068175" cy="61912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98B40BD-7526-4BB5-2404-FD2B8635F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7" r="1016" b="5555"/>
          <a:stretch/>
        </p:blipFill>
        <p:spPr>
          <a:xfrm>
            <a:off x="123825" y="200025"/>
            <a:ext cx="120681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2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5762C9-56C8-0CC9-6563-D461606F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32D746-8B5B-1560-03DB-DDA3D62B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3200" dirty="0" err="1">
                <a:cs typeface="Aharoni" panose="02010803020104030203" pitchFamily="2" charset="-79"/>
              </a:rPr>
              <a:t>Kahoot</a:t>
            </a:r>
            <a:r>
              <a:rPr lang="pl-PL" sz="3200" dirty="0">
                <a:cs typeface="Aharoni" panose="02010803020104030203" pitchFamily="2" charset="-79"/>
              </a:rPr>
              <a:t>- strona i aplikacja, w której użytkownicy</a:t>
            </a:r>
          </a:p>
          <a:p>
            <a:pPr marL="0" indent="0">
              <a:buNone/>
            </a:pPr>
            <a:r>
              <a:rPr lang="pl-PL" sz="3200" dirty="0">
                <a:cs typeface="Aharoni" panose="02010803020104030203" pitchFamily="2" charset="-79"/>
              </a:rPr>
              <a:t> mogą tworzyć własne quizy przeznaczone do</a:t>
            </a:r>
          </a:p>
          <a:p>
            <a:pPr marL="0" indent="0">
              <a:buNone/>
            </a:pPr>
            <a:r>
              <a:rPr lang="pl-PL" sz="3200" dirty="0">
                <a:cs typeface="Aharoni" panose="02010803020104030203" pitchFamily="2" charset="-79"/>
              </a:rPr>
              <a:t> wykorzystania przez innych użytkowników.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AC9E69D-AC31-853D-E123-9818579A3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8" t="9723" r="11874" b="8333"/>
          <a:stretch/>
        </p:blipFill>
        <p:spPr>
          <a:xfrm>
            <a:off x="1285240" y="1041298"/>
            <a:ext cx="2905126" cy="1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D24090-5CC3-E039-B7CB-0F786AA7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txBody>
          <a:bodyPr/>
          <a:lstStyle/>
          <a:p>
            <a:r>
              <a:rPr lang="pl-PL" dirty="0"/>
              <a:t>https://create.kahoot.it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018FAD62-C86F-D22D-0486-1EE16B189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55" r="436" b="6305"/>
          <a:stretch/>
        </p:blipFill>
        <p:spPr>
          <a:xfrm>
            <a:off x="699796" y="1259633"/>
            <a:ext cx="10402233" cy="5309118"/>
          </a:xfrm>
        </p:spPr>
      </p:pic>
    </p:spTree>
    <p:extLst>
      <p:ext uri="{BB962C8B-B14F-4D97-AF65-F5344CB8AC3E}">
        <p14:creationId xmlns:p14="http://schemas.microsoft.com/office/powerpoint/2010/main" val="3387452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92</Words>
  <Application>Microsoft Office PowerPoint</Application>
  <PresentationFormat>Panoramiczny</PresentationFormat>
  <Paragraphs>20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Amasis MT Pro Medium</vt:lpstr>
      <vt:lpstr>Arial</vt:lpstr>
      <vt:lpstr>Calibri</vt:lpstr>
      <vt:lpstr>Calibri Light</vt:lpstr>
      <vt:lpstr>Roboto</vt:lpstr>
      <vt:lpstr>Motyw pakietu Office</vt:lpstr>
      <vt:lpstr>ICT w edukacji</vt:lpstr>
      <vt:lpstr>Mentimeter – głosowanie, zbieranie opinii</vt:lpstr>
      <vt:lpstr> Chmura słów</vt:lpstr>
      <vt:lpstr>Ranking</vt:lpstr>
      <vt:lpstr>Prezentacja programu PowerPoint</vt:lpstr>
      <vt:lpstr>Prezentacja programu PowerPoint</vt:lpstr>
      <vt:lpstr>Prezentacja programu PowerPoint</vt:lpstr>
      <vt:lpstr>Prezentacja programu PowerPoint</vt:lpstr>
      <vt:lpstr>https://create.kahoot.it</vt:lpstr>
      <vt:lpstr>https://kahoot.it</vt:lpstr>
      <vt:lpstr>Prezentacja programu PowerPoint</vt:lpstr>
      <vt:lpstr>Prezentacja programu PowerPoint</vt:lpstr>
      <vt:lpstr>Prezentacja programu PowerPoint</vt:lpstr>
      <vt:lpstr>DZIĘKUJĘ ZA UWAGĘ!!!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w edukacji</dc:title>
  <dc:creator>Aneta Rydel arp16056</dc:creator>
  <cp:lastModifiedBy>ANETA RYDEL</cp:lastModifiedBy>
  <cp:revision>24</cp:revision>
  <dcterms:created xsi:type="dcterms:W3CDTF">2023-03-13T17:00:53Z</dcterms:created>
  <dcterms:modified xsi:type="dcterms:W3CDTF">2023-12-20T16:58:38Z</dcterms:modified>
</cp:coreProperties>
</file>